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png" ContentType="image/png"/>
  <Default Extension="jpeg" ContentType="image/jpeg"/>
  <Override PartName="/_rels/.rels" ContentType="application/vnd.openxmlformats-package.relationship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_rels/slideMaster1.xml.rels" ContentType="application/vnd.openxmlformats-package.relationships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_rels/slideLayout1.xml.rels" ContentType="application/vnd.openxmlformats-package.relationships+xml"/>
  <Override PartName="/ppt/slideLayouts/_rels/slideLayout2.xml.rels" ContentType="application/vnd.openxmlformats-package.relationships+xml"/>
  <Override PartName="/ppt/slideLayouts/_rels/slideLayout3.xml.rels" ContentType="application/vnd.openxmlformats-package.relationships+xml"/>
  <Override PartName="/ppt/slideLayouts/_rels/slideLayout4.xml.rels" ContentType="application/vnd.openxmlformats-package.relationships+xml"/>
  <Override PartName="/ppt/slideLayouts/_rels/slideLayout5.xml.rels" ContentType="application/vnd.openxmlformats-package.relationships+xml"/>
  <Override PartName="/ppt/slideLayouts/_rels/slideLayout6.xml.rels" ContentType="application/vnd.openxmlformats-package.relationships+xml"/>
  <Override PartName="/ppt/slideLayouts/_rels/slideLayout7.xml.rels" ContentType="application/vnd.openxmlformats-package.relationships+xml"/>
  <Override PartName="/ppt/slideLayouts/_rels/slideLayout8.xml.rels" ContentType="application/vnd.openxmlformats-package.relationships+xml"/>
  <Override PartName="/ppt/slideLayouts/_rels/slideLayout9.xml.rels" ContentType="application/vnd.openxmlformats-package.relationships+xml"/>
  <Override PartName="/ppt/slideLayouts/_rels/slideLayout10.xml.rels" ContentType="application/vnd.openxmlformats-package.relationships+xml"/>
  <Override PartName="/ppt/slideLayouts/_rels/slideLayout11.xml.rels" ContentType="application/vnd.openxmlformats-package.relationships+xml"/>
  <Override PartName="/ppt/slideLayouts/_rels/slideLayout12.xml.rels" ContentType="application/vnd.openxmlformats-package.relationships+xml"/>
  <Override PartName="/ppt/_rels/presentation.xml.rels" ContentType="application/vnd.openxmlformats-package.relationships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_rels/slide1.xml.rels" ContentType="application/vnd.openxmlformats-package.relationships+xml"/>
  <Override PartName="/ppt/slides/_rels/slide2.xml.rels" ContentType="application/vnd.openxmlformats-package.relationships+xml"/>
  <Override PartName="/ppt/slides/_rels/slide3.xml.rels" ContentType="application/vnd.openxmlformats-package.relationships+xml"/>
  <Override PartName="/ppt/slides/_rels/slide4.xml.rels" ContentType="application/vnd.openxmlformats-package.relationships+xml"/>
  <Override PartName="/ppt/slides/_rels/slide5.xml.rels" ContentType="application/vnd.openxmlformats-package.relationships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media/image1.png" ContentType="image/png"/>
  <Override PartName="/ppt/media/image2.png" ContentType="image/png"/>
  <Override PartName="/ppt/media/image3.png" ContentType="image/png"/>
  <Override PartName="/ppt/media/image4.png" ContentType="image/png"/>
  <Override PartName="/ppt/media/image5.png" ContentType="image/png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custom-properties" Target="docProps/custom.xml"/><Relationship Id="rId4" Type="http://schemas.openxmlformats.org/officeDocument/2006/relationships/officeDocument" Target="ppt/presentation.xml"/>
</Relationships>
</file>

<file path=ppt/presentation.xml><?xml version="1.0" encoding="utf-8"?>
<p:presentation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sldMasterIdLst>
    <p:sldMasterId id="2147483648" r:id="rId2"/>
  </p:sldMasterIdLst>
  <p:sldIdLst>
    <p:sldId id="256" r:id="rId3"/>
    <p:sldId id="257" r:id="rId4"/>
    <p:sldId id="258" r:id="rId5"/>
    <p:sldId id="259" r:id="rId6"/>
    <p:sldId id="260" r:id="rId7"/>
  </p:sldIdLst>
  <p:sldSz cx="10080625" cy="5670550"/>
  <p:notesSz cx="7559675" cy="10691813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/>
</p:presentationPr>
</file>

<file path=ppt/_rels/presentation.xml.rels><?xml version="1.0" encoding="UTF-8"?>
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slideMaster" Target="slideMasters/slideMaster1.xml"/><Relationship Id="rId3" Type="http://schemas.openxmlformats.org/officeDocument/2006/relationships/slide" Target="slides/slide1.xml"/><Relationship Id="rId4" Type="http://schemas.openxmlformats.org/officeDocument/2006/relationships/slide" Target="slides/slide2.xml"/><Relationship Id="rId5" Type="http://schemas.openxmlformats.org/officeDocument/2006/relationships/slide" Target="slides/slide3.xml"/><Relationship Id="rId6" Type="http://schemas.openxmlformats.org/officeDocument/2006/relationships/slide" Target="slides/slide4.xml"/><Relationship Id="rId7" Type="http://schemas.openxmlformats.org/officeDocument/2006/relationships/slide" Target="slides/slide5.xml"/><Relationship Id="rId8" Type="http://schemas.openxmlformats.org/officeDocument/2006/relationships/presProps" Target="presProps.xml"/>
</Relationships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
</Relationships>
</file>

<file path=ppt/slideLayouts/slideLayout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OverTx" preserve="1">
  <p:cSld name="Title, 2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0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0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mediaAndTx" preserve="1">
  <p:cSld name="Centere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</p:sldLayout>
</file>

<file path=ppt/slideLayouts/slideLayout11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AndTx" preserve="1">
  <p:cSld name="Title, 2 Content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9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0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1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1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AndTwoObj" preserve="1">
  <p:cSld name="Title Content and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4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35" name="PlaceHolder 4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2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OverTx" preserve="1">
  <p:cSld name="Title, Content over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6" name="PlaceHolder 3"/>
          <p:cNvSpPr>
            <a:spLocks noGrp="1"/>
          </p:cNvSpPr>
          <p:nvPr>
            <p:ph type="body"/>
          </p:nvPr>
        </p:nvSpPr>
        <p:spPr>
          <a:xfrm>
            <a:off x="504000" y="3044520"/>
            <a:ext cx="907164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77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3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fourObj" preserve="1">
  <p:cSld name="Title, 4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8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9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0" name="PlaceHolder 4"/>
          <p:cNvSpPr>
            <a:spLocks noGrp="1"/>
          </p:cNvSpPr>
          <p:nvPr>
            <p:ph type="body"/>
          </p:nvPr>
        </p:nvSpPr>
        <p:spPr>
          <a:xfrm>
            <a:off x="50400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1" name="PlaceHolder 5"/>
          <p:cNvSpPr>
            <a:spLocks noGrp="1"/>
          </p:cNvSpPr>
          <p:nvPr>
            <p:ph type="body"/>
          </p:nvPr>
        </p:nvSpPr>
        <p:spPr>
          <a:xfrm>
            <a:off x="5152680" y="3044520"/>
            <a:ext cx="442656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625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4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Title, 6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4" name="PlaceHolder 3"/>
          <p:cNvSpPr>
            <a:spLocks noGrp="1"/>
          </p:cNvSpPr>
          <p:nvPr>
            <p:ph type="body"/>
          </p:nvPr>
        </p:nvSpPr>
        <p:spPr>
          <a:xfrm>
            <a:off x="357156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5" name="PlaceHolder 4"/>
          <p:cNvSpPr>
            <a:spLocks noGrp="1"/>
          </p:cNvSpPr>
          <p:nvPr>
            <p:ph type="body"/>
          </p:nvPr>
        </p:nvSpPr>
        <p:spPr>
          <a:xfrm>
            <a:off x="6639120" y="132660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6" name="PlaceHolder 5"/>
          <p:cNvSpPr>
            <a:spLocks noGrp="1"/>
          </p:cNvSpPr>
          <p:nvPr>
            <p:ph type="body"/>
          </p:nvPr>
        </p:nvSpPr>
        <p:spPr>
          <a:xfrm>
            <a:off x="50400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7" name="PlaceHolder 6"/>
          <p:cNvSpPr>
            <a:spLocks noGrp="1"/>
          </p:cNvSpPr>
          <p:nvPr>
            <p:ph type="body"/>
          </p:nvPr>
        </p:nvSpPr>
        <p:spPr>
          <a:xfrm>
            <a:off x="357156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18" name="PlaceHolder 7"/>
          <p:cNvSpPr>
            <a:spLocks noGrp="1"/>
          </p:cNvSpPr>
          <p:nvPr>
            <p:ph type="body"/>
          </p:nvPr>
        </p:nvSpPr>
        <p:spPr>
          <a:xfrm>
            <a:off x="6639120" y="3044520"/>
            <a:ext cx="2920680" cy="156816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 fontScale="25000" lnSpcReduction="19999"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5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2000" cy="9464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 algn="ctr">
              <a:buNone/>
            </a:pPr>
            <a:r>
              <a:rPr b="0" lang="en-AU" sz="4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4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0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2000" cy="328860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32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32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2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4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24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20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20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6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x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7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obj" preserve="1">
  <p:cSld name="Title,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3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907164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8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woObj" preserve="1">
  <p:cSld name="Title, 2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5" name="PlaceHolder 2"/>
          <p:cNvSpPr>
            <a:spLocks noGrp="1"/>
          </p:cNvSpPr>
          <p:nvPr>
            <p:ph type="body"/>
          </p:nvPr>
        </p:nvSpPr>
        <p:spPr>
          <a:xfrm>
            <a:off x="50400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  <p:sp>
        <p:nvSpPr>
          <p:cNvPr id="26" name="PlaceHolder 3"/>
          <p:cNvSpPr>
            <a:spLocks noGrp="1"/>
          </p:cNvSpPr>
          <p:nvPr>
            <p:ph type="body"/>
          </p:nvPr>
        </p:nvSpPr>
        <p:spPr>
          <a:xfrm>
            <a:off x="5152680" y="1326600"/>
            <a:ext cx="4426560" cy="328824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t">
            <a:normAutofit/>
          </a:bodyPr>
          <a:p>
            <a:pPr marL="432000" indent="-324000">
              <a:spcBef>
                <a:spcPts val="1417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outline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1" marL="864000" indent="-324000">
              <a:spcBef>
                <a:spcPts val="1134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Second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2" marL="1296000" indent="-288000">
              <a:spcBef>
                <a:spcPts val="850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Third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3" marL="1728000" indent="-216000">
              <a:spcBef>
                <a:spcPts val="567"/>
              </a:spcBef>
              <a:buClr>
                <a:srgbClr val="ffffff"/>
              </a:buClr>
              <a:buSzPct val="75000"/>
              <a:buFont typeface="Symbol" charset="2"/>
              <a:buChar char="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Fourth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4" marL="2160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Fifth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5" marL="2592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Sixth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  <a:p>
            <a:pPr lvl="6" marL="3024000" indent="-216000">
              <a:spcBef>
                <a:spcPts val="283"/>
              </a:spcBef>
              <a:buClr>
                <a:srgbClr val="ffffff"/>
              </a:buClr>
              <a:buSzPct val="45000"/>
              <a:buFont typeface="Wingdings" charset="2"/>
              <a:buChar char=""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Seventh Outline Level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Layouts/slideLayout9.xml><?xml version="1.0" encoding="utf-8"?>
<p:sldLayout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PlaceHolder 1"/>
          <p:cNvSpPr>
            <a:spLocks noGrp="1"/>
          </p:cNvSpPr>
          <p:nvPr>
            <p:ph type="title"/>
          </p:nvPr>
        </p:nvSpPr>
        <p:spPr>
          <a:xfrm>
            <a:off x="504000" y="226080"/>
            <a:ext cx="9071640" cy="946080"/>
          </a:xfrm>
          <a:prstGeom prst="rect">
            <a:avLst/>
          </a:prstGeom>
          <a:noFill/>
          <a:ln w="0">
            <a:noFill/>
          </a:ln>
        </p:spPr>
        <p:txBody>
          <a:bodyPr lIns="0" rIns="0" tIns="0" bIns="0" anchor="ctr">
            <a:noAutofit/>
          </a:bodyPr>
          <a:p>
            <a:pPr indent="0">
              <a:buNone/>
            </a:pPr>
            <a:r>
              <a:rPr b="0" lang="en-AU" sz="1800" strike="noStrike" u="none">
                <a:solidFill>
                  <a:srgbClr val="ffffff"/>
                </a:solidFill>
                <a:effectLst/>
                <a:uFillTx/>
                <a:latin typeface="Arial"/>
              </a:rPr>
              <a:t>Click to edit the title text format</a:t>
            </a:r>
            <a:endParaRPr b="0" lang="en-AU" sz="1800" strike="noStrike" u="none">
              <a:solidFill>
                <a:srgbClr val="ffffff"/>
              </a:solidFill>
              <a:effectLst/>
              <a:uFillTx/>
              <a:latin typeface="Arial"/>
            </a:endParaRPr>
          </a:p>
        </p:txBody>
      </p:sp>
    </p:spTree>
  </p:cSld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
</Relationships>
</file>

<file path=ppt/slideMasters/slideMaster1.xml><?xml version="1.0" encoding="utf-8"?>
<p:sldMaster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</p:sldLayoutIdLst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image" Target="../media/image1.png"/><Relationship Id="rId2" Type="http://schemas.openxmlformats.org/officeDocument/2006/relationships/slideLayout" Target="../slideLayouts/slideLayout5.xml"/>
</Relationships>
</file>

<file path=ppt/slides/_rels/slide2.xml.rels><?xml version="1.0" encoding="UTF-8"?>
<Relationships xmlns="http://schemas.openxmlformats.org/package/2006/relationships"><Relationship Id="rId1" Type="http://schemas.openxmlformats.org/officeDocument/2006/relationships/image" Target="../media/image2.png"/><Relationship Id="rId2" Type="http://schemas.openxmlformats.org/officeDocument/2006/relationships/slideLayout" Target="../slideLayouts/slideLayout5.xml"/>
</Relationships>
</file>

<file path=ppt/slides/_rels/slide3.xml.rels><?xml version="1.0" encoding="UTF-8"?>
<Relationships xmlns="http://schemas.openxmlformats.org/package/2006/relationships"><Relationship Id="rId1" Type="http://schemas.openxmlformats.org/officeDocument/2006/relationships/image" Target="../media/image3.png"/><Relationship Id="rId2" Type="http://schemas.openxmlformats.org/officeDocument/2006/relationships/slideLayout" Target="../slideLayouts/slideLayout5.xml"/>
</Relationships>
</file>

<file path=ppt/slides/_rels/slide4.xml.rels><?xml version="1.0" encoding="UTF-8"?>
<Relationships xmlns="http://schemas.openxmlformats.org/package/2006/relationships"><Relationship Id="rId1" Type="http://schemas.openxmlformats.org/officeDocument/2006/relationships/image" Target="../media/image4.png"/><Relationship Id="rId2" Type="http://schemas.openxmlformats.org/officeDocument/2006/relationships/slideLayout" Target="../slideLayouts/slideLayout5.xml"/>
</Relationships>
</file>

<file path=ppt/slides/_rels/slide5.xml.rels><?xml version="1.0" encoding="UTF-8"?>
<Relationships xmlns="http://schemas.openxmlformats.org/package/2006/relationships"><Relationship Id="rId1" Type="http://schemas.openxmlformats.org/officeDocument/2006/relationships/image" Target="../media/image5.png"/><Relationship Id="rId2" Type="http://schemas.openxmlformats.org/officeDocument/2006/relationships/slideLayout" Target="../slideLayouts/slideLayout5.xml"/>
</Relationships>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6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2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7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3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8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4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9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slides/slide5.xml><?xml version="1.0" encoding="utf-8"?>
<p:sld xmlns:a="http://schemas.openxmlformats.org/drawingml/2006/main" xmlns:p="http://schemas.openxmlformats.org/presentationml/2006/main" xmlns:r="http://schemas.openxmlformats.org/officeDocument/2006/relationships" xmlns:p14="http://schemas.microsoft.com/office/powerpoint/2010/main" xmlns:p15="http://schemas.microsoft.com/office/powerpoint/2012/main" xmlns:mc="http://schemas.openxmlformats.org/markup-compatibility/2006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" name="" descr=""/>
          <p:cNvPicPr/>
          <p:nvPr/>
        </p:nvPicPr>
        <p:blipFill>
          <a:blip r:embed="rId1"/>
          <a:stretch/>
        </p:blipFill>
        <p:spPr>
          <a:xfrm>
            <a:off x="720" y="0"/>
            <a:ext cx="10076040" cy="5665320"/>
          </a:xfrm>
          <a:prstGeom prst="rect">
            <a:avLst/>
          </a:prstGeom>
          <a:noFill/>
          <a:ln w="0">
            <a:noFill/>
          </a:ln>
        </p:spPr>
      </p:pic>
    </p:spTree>
  </p:cSld>
  <mc:AlternateContent>
    <mc:Choice Requires="p14">
      <p:transition spd="slow" p14:dur="2000"/>
    </mc:Choice>
    <mc:Fallback>
      <p:transition spd="slow"/>
    </mc:Fallback>
  </mc:AlternateContent>
</p:sld>
</file>

<file path=ppt/theme/theme1.xml><?xml version="1.0" encoding="utf-8"?>
<a:theme xmlns:a="http://schemas.openxmlformats.org/drawingml/2006/main" xmlns:r="http://schemas.openxmlformats.org/officeDocument/2006/relationships" name="Office Theme">
  <a:themeElements>
    <a:clrScheme name="Office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Arial" pitchFamily="0" charset="1"/>
        <a:ea typeface="DejaVu Sans" pitchFamily="0" charset="1"/>
        <a:cs typeface="DejaVu Sans" pitchFamily="0" charset="1"/>
      </a:majorFont>
      <a:minorFont>
        <a:latin typeface="Arial" pitchFamily="0" charset="1"/>
        <a:ea typeface="DejaVu Sans" pitchFamily="0" charset="1"/>
        <a:cs typeface="DejaVu Sans" pitchFamily="0" charset="1"/>
      </a:minorFont>
    </a:fontScheme>
    <a:fmtScheme>
      <a:fillStyleLst>
        <a:solidFill>
          <a:schemeClr val="phClr"/>
        </a:solidFill>
        <a:gradFill>
          <a:gsLst>
            <a:gs pos="0">
              <a:schemeClr val="phClr">
                <a:tint val="50000"/>
              </a:schemeClr>
            </a:gs>
            <a:gs pos="35000">
              <a:schemeClr val="phClr">
                <a:tint val="37000"/>
              </a:schemeClr>
            </a:gs>
            <a:gs pos="100000">
              <a:schemeClr val="phClr">
                <a:tint val="15000"/>
              </a:schemeClr>
            </a:gs>
          </a:gsLst>
          <a:lin ang="16200000" scaled="1"/>
          <a:tileRect l="0" t="0" r="0" b="0"/>
        </a:gradFill>
        <a:gradFill>
          <a:gsLst>
            <a:gs pos="0">
              <a:schemeClr val="phClr">
                <a:shade val="51000"/>
              </a:schemeClr>
            </a:gs>
            <a:gs pos="80000">
              <a:schemeClr val="phClr">
                <a:shade val="93000"/>
              </a:schemeClr>
            </a:gs>
            <a:gs pos="100000">
              <a:schemeClr val="phClr">
                <a:shade val="94000"/>
              </a:schemeClr>
            </a:gs>
          </a:gsLst>
          <a:lin ang="16200000" scaled="0"/>
          <a:tileRect l="0" t="0" r="0" b="0"/>
        </a:gradFill>
      </a:fillStyleLst>
      <a:lnStyleLst>
        <a:ln w="9525" cap="flat" cmpd="sng" algn="ctr">
          <a:prstDash val="solid"/>
          <a:miter/>
        </a:ln>
        <a:ln w="25400" cap="flat" cmpd="sng" algn="ctr">
          <a:prstDash val="solid"/>
          <a:miter/>
        </a:ln>
        <a:ln w="38100" cap="flat" cmpd="sng" algn="ctr">
          <a:prstDash val="solid"/>
          <a:miter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>
          <a:gsLst>
            <a:gs pos="0">
              <a:schemeClr val="phClr">
                <a:tint val="40000"/>
              </a:schemeClr>
            </a:gs>
            <a:gs pos="40000">
              <a:schemeClr val="phClr">
                <a:tint val="45000"/>
                <a:shade val="99000"/>
              </a:schemeClr>
            </a:gs>
            <a:gs pos="100000">
              <a:schemeClr val="phClr">
                <a:shade val="20000"/>
              </a:schemeClr>
            </a:gs>
          </a:gsLst>
          <a:path path="circle">
            <a:fillToRect l="50000" t="-80000" r="50000" b="180000"/>
          </a:path>
          <a:tileRect l="0" t="0" r="0" b="0"/>
        </a:gradFill>
        <a:gradFill>
          <a:gsLst>
            <a:gs pos="0">
              <a:schemeClr val="phClr">
                <a:tint val="8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50000" t="50000" r="50000" b="50000"/>
          </a:path>
          <a:tileRect l="0" t="0" r="0" b="0"/>
        </a:gradFill>
      </a:bgFillStyleLst>
    </a:fmtScheme>
  </a:themeElements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1548</TotalTime>
  <Application>LibreOffice/25.2.4.3$Windows_X86_64 LibreOffice_project/33e196637044ead23f5c3226cde09b47731f7e27</Application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2022-02-18T23:55:22Z</dcterms:created>
  <dc:creator/>
  <dc:description/>
  <dc:language>en-AU</dc:language>
  <cp:lastModifiedBy/>
  <dcterms:modified xsi:type="dcterms:W3CDTF">2025-07-05T23:53:10Z</dcterms:modified>
  <cp:revision>16</cp:revision>
  <dc:subject/>
  <dc:title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